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56" r:id="rId1"/>
  </p:sldMasterIdLst>
  <p:sldIdLst>
    <p:sldId id="256" r:id="rId2"/>
    <p:sldId id="257" r:id="rId3"/>
    <p:sldId id="258" r:id="rId4"/>
    <p:sldId id="260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61" r:id="rId18"/>
    <p:sldId id="274" r:id="rId19"/>
  </p:sldIdLst>
  <p:sldSz cx="9144000" cy="6858000" type="screen4x3"/>
  <p:notesSz cx="6858000" cy="9144000"/>
  <p:defaultTextStyle>
    <a:defPPr>
      <a:defRPr lang="sr-Latn-R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3" d="100"/>
          <a:sy n="83" d="100"/>
        </p:scale>
        <p:origin x="-1426" y="-7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91AC6-E516-4634-ACD3-3B69C332B304}" type="datetimeFigureOut">
              <a:rPr lang="sr-Latn-RS" smtClean="0"/>
              <a:t>18.9.2022.</a:t>
            </a:fld>
            <a:endParaRPr lang="sr-Latn-R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Latn-R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26DD1-5D76-4859-A869-E0C0A4EEFEF3}" type="slidenum">
              <a:rPr lang="sr-Latn-RS" smtClean="0"/>
              <a:t>‹#›</a:t>
            </a:fld>
            <a:endParaRPr lang="sr-Latn-R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91AC6-E516-4634-ACD3-3B69C332B304}" type="datetimeFigureOut">
              <a:rPr lang="sr-Latn-RS" smtClean="0"/>
              <a:t>18.9.2022.</a:t>
            </a:fld>
            <a:endParaRPr lang="sr-Latn-R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Latn-R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26DD1-5D76-4859-A869-E0C0A4EEFEF3}" type="slidenum">
              <a:rPr lang="sr-Latn-RS" smtClean="0"/>
              <a:t>‹#›</a:t>
            </a:fld>
            <a:endParaRPr lang="sr-Latn-R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91AC6-E516-4634-ACD3-3B69C332B304}" type="datetimeFigureOut">
              <a:rPr lang="sr-Latn-RS" smtClean="0"/>
              <a:t>18.9.2022.</a:t>
            </a:fld>
            <a:endParaRPr lang="sr-Latn-R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Latn-R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26DD1-5D76-4859-A869-E0C0A4EEFEF3}" type="slidenum">
              <a:rPr lang="sr-Latn-RS" smtClean="0"/>
              <a:t>‹#›</a:t>
            </a:fld>
            <a:endParaRPr lang="sr-Latn-R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91AC6-E516-4634-ACD3-3B69C332B304}" type="datetimeFigureOut">
              <a:rPr lang="sr-Latn-RS" smtClean="0"/>
              <a:t>18.9.2022.</a:t>
            </a:fld>
            <a:endParaRPr lang="sr-Latn-R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Latn-R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26DD1-5D76-4859-A869-E0C0A4EEFEF3}" type="slidenum">
              <a:rPr lang="sr-Latn-RS" smtClean="0"/>
              <a:t>‹#›</a:t>
            </a:fld>
            <a:endParaRPr lang="sr-Latn-R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91AC6-E516-4634-ACD3-3B69C332B304}" type="datetimeFigureOut">
              <a:rPr lang="sr-Latn-RS" smtClean="0"/>
              <a:t>18.9.2022.</a:t>
            </a:fld>
            <a:endParaRPr lang="sr-Latn-R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Latn-R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26DD1-5D76-4859-A869-E0C0A4EEFEF3}" type="slidenum">
              <a:rPr lang="sr-Latn-RS" smtClean="0"/>
              <a:t>‹#›</a:t>
            </a:fld>
            <a:endParaRPr lang="sr-Latn-R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91AC6-E516-4634-ACD3-3B69C332B304}" type="datetimeFigureOut">
              <a:rPr lang="sr-Latn-RS" smtClean="0"/>
              <a:t>18.9.2022.</a:t>
            </a:fld>
            <a:endParaRPr lang="sr-Latn-R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Latn-R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26DD1-5D76-4859-A869-E0C0A4EEFEF3}" type="slidenum">
              <a:rPr lang="sr-Latn-RS" smtClean="0"/>
              <a:t>‹#›</a:t>
            </a:fld>
            <a:endParaRPr lang="sr-Latn-R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91AC6-E516-4634-ACD3-3B69C332B304}" type="datetimeFigureOut">
              <a:rPr lang="sr-Latn-RS" smtClean="0"/>
              <a:t>18.9.2022.</a:t>
            </a:fld>
            <a:endParaRPr lang="sr-Latn-R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Latn-R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26DD1-5D76-4859-A869-E0C0A4EEFEF3}" type="slidenum">
              <a:rPr lang="sr-Latn-RS" smtClean="0"/>
              <a:t>‹#›</a:t>
            </a:fld>
            <a:endParaRPr lang="sr-Latn-R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91AC6-E516-4634-ACD3-3B69C332B304}" type="datetimeFigureOut">
              <a:rPr lang="sr-Latn-RS" smtClean="0"/>
              <a:t>18.9.2022.</a:t>
            </a:fld>
            <a:endParaRPr lang="sr-Latn-R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Latn-R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26DD1-5D76-4859-A869-E0C0A4EEFEF3}" type="slidenum">
              <a:rPr lang="sr-Latn-RS" smtClean="0"/>
              <a:t>‹#›</a:t>
            </a:fld>
            <a:endParaRPr lang="sr-Latn-R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91AC6-E516-4634-ACD3-3B69C332B304}" type="datetimeFigureOut">
              <a:rPr lang="sr-Latn-RS" smtClean="0"/>
              <a:t>18.9.2022.</a:t>
            </a:fld>
            <a:endParaRPr lang="sr-Latn-R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Latn-R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26DD1-5D76-4859-A869-E0C0A4EEFEF3}" type="slidenum">
              <a:rPr lang="sr-Latn-RS" smtClean="0"/>
              <a:t>‹#›</a:t>
            </a:fld>
            <a:endParaRPr lang="sr-Latn-R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91AC6-E516-4634-ACD3-3B69C332B304}" type="datetimeFigureOut">
              <a:rPr lang="sr-Latn-RS" smtClean="0"/>
              <a:t>18.9.2022.</a:t>
            </a:fld>
            <a:endParaRPr lang="sr-Latn-R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Latn-R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26DD1-5D76-4859-A869-E0C0A4EEFEF3}" type="slidenum">
              <a:rPr lang="sr-Latn-RS" smtClean="0"/>
              <a:t>‹#›</a:t>
            </a:fld>
            <a:endParaRPr lang="sr-Latn-R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91AC6-E516-4634-ACD3-3B69C332B304}" type="datetimeFigureOut">
              <a:rPr lang="sr-Latn-RS" smtClean="0"/>
              <a:t>18.9.2022.</a:t>
            </a:fld>
            <a:endParaRPr lang="sr-Latn-R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Latn-R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26DD1-5D76-4859-A869-E0C0A4EEFEF3}" type="slidenum">
              <a:rPr lang="sr-Latn-RS" smtClean="0"/>
              <a:t>‹#›</a:t>
            </a:fld>
            <a:endParaRPr lang="sr-Latn-R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30991AC6-E516-4634-ACD3-3B69C332B304}" type="datetimeFigureOut">
              <a:rPr lang="sr-Latn-RS" smtClean="0"/>
              <a:t>18.9.2022.</a:t>
            </a:fld>
            <a:endParaRPr lang="sr-Latn-R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endParaRPr lang="sr-Latn-R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1D026DD1-5D76-4859-A869-E0C0A4EEFEF3}" type="slidenum">
              <a:rPr lang="sr-Latn-RS" smtClean="0"/>
              <a:t>‹#›</a:t>
            </a:fld>
            <a:endParaRPr lang="sr-Latn-R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57" r:id="rId1"/>
    <p:sldLayoutId id="2147484058" r:id="rId2"/>
    <p:sldLayoutId id="2147484059" r:id="rId3"/>
    <p:sldLayoutId id="2147484060" r:id="rId4"/>
    <p:sldLayoutId id="2147484061" r:id="rId5"/>
    <p:sldLayoutId id="2147484062" r:id="rId6"/>
    <p:sldLayoutId id="2147484063" r:id="rId7"/>
    <p:sldLayoutId id="2147484064" r:id="rId8"/>
    <p:sldLayoutId id="2147484065" r:id="rId9"/>
    <p:sldLayoutId id="2147484066" r:id="rId10"/>
    <p:sldLayoutId id="2147484067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3.png"/><Relationship Id="rId4" Type="http://schemas.openxmlformats.org/officeDocument/2006/relationships/image" Target="../media/image2.w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sr-Cyrl-RS" sz="3200" cap="none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ЗАВРШНИ ДИПЛОМСКИ РАД</a:t>
            </a:r>
            <a:br>
              <a:rPr lang="sr-Cyrl-RS" sz="3200" cap="none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sr-Cyrl-RS" sz="3200" cap="none" dirty="0" smtClean="0"/>
              <a:t>Визуализација безнапонских делова на 2Д шеми електродистрибутивне мреже</a:t>
            </a:r>
            <a:endParaRPr lang="sr-Latn-RS" sz="3200" cap="non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3568" y="3789040"/>
            <a:ext cx="3598168" cy="707886"/>
          </a:xfrm>
        </p:spPr>
        <p:txBody>
          <a:bodyPr>
            <a:normAutofit lnSpcReduction="10000"/>
          </a:bodyPr>
          <a:lstStyle/>
          <a:p>
            <a:pPr algn="ctr"/>
            <a:r>
              <a:rPr lang="sr-Cyrl-RS" sz="2000" dirty="0" smtClean="0"/>
              <a:t>КАНДИДАТ:</a:t>
            </a:r>
          </a:p>
          <a:p>
            <a:pPr algn="ctr"/>
            <a:r>
              <a:rPr lang="sr-Cyrl-RS" sz="2000" dirty="0" smtClean="0"/>
              <a:t>Наташа Шћекић</a:t>
            </a:r>
            <a:endParaRPr lang="sr-Latn-RS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4454240" y="3789040"/>
            <a:ext cx="41044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Cyrl-R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МЕНТОР:</a:t>
            </a:r>
          </a:p>
          <a:p>
            <a:pPr algn="ctr"/>
            <a:r>
              <a:rPr lang="sr-Cyrl-R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Др Драган Иветић, ред. </a:t>
            </a:r>
            <a:r>
              <a:rPr lang="sr-Cyrl-R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п</a:t>
            </a:r>
            <a:r>
              <a:rPr lang="sr-Cyrl-R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роф.</a:t>
            </a:r>
            <a:endParaRPr lang="sr-Latn-R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707904" y="5733256"/>
            <a:ext cx="1868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Cyrl-R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Нови Сад 2022.</a:t>
            </a:r>
            <a:endParaRPr lang="sr-Latn-R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sr-Latn-RS"/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50120363"/>
              </p:ext>
            </p:extLst>
          </p:nvPr>
        </p:nvGraphicFramePr>
        <p:xfrm>
          <a:off x="107503" y="476671"/>
          <a:ext cx="855663" cy="855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0" r:id="rId3" imgW="914400" imgH="914400" progId="CorelDraw.Graphic.7">
                  <p:embed/>
                </p:oleObj>
              </mc:Choice>
              <mc:Fallback>
                <p:oleObj r:id="rId3" imgW="914400" imgH="914400" progId="CorelDraw.Graphic.7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503" y="476671"/>
                        <a:ext cx="855663" cy="85566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4407" y="476672"/>
            <a:ext cx="779463" cy="85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0" y="620688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Cyrl-R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Универзитет у Новом Саду</a:t>
            </a:r>
          </a:p>
          <a:p>
            <a:pPr algn="ctr"/>
            <a:r>
              <a:rPr lang="sr-Cyrl-R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Факултет техничких наука</a:t>
            </a:r>
            <a:endParaRPr lang="sr-Latn-R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0469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i="1" dirty="0" smtClean="0"/>
              <a:t>Hide</a:t>
            </a:r>
            <a:r>
              <a:rPr lang="sr-Latn-RS" dirty="0" smtClean="0"/>
              <a:t> </a:t>
            </a:r>
            <a:r>
              <a:rPr lang="sr-Cyrl-RS" dirty="0" smtClean="0"/>
              <a:t>и</a:t>
            </a:r>
            <a:r>
              <a:rPr lang="sr-Latn-RS" dirty="0" smtClean="0"/>
              <a:t> </a:t>
            </a:r>
            <a:r>
              <a:rPr lang="sr-Latn-RS" i="1" dirty="0" smtClean="0"/>
              <a:t>Show</a:t>
            </a:r>
            <a:endParaRPr lang="sr-Latn-RS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r-Latn-RS" dirty="0"/>
          </a:p>
        </p:txBody>
      </p:sp>
      <p:pic>
        <p:nvPicPr>
          <p:cNvPr id="10244" name="Picture 4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17"/>
          <a:stretch/>
        </p:blipFill>
        <p:spPr bwMode="auto">
          <a:xfrm>
            <a:off x="3491880" y="404664"/>
            <a:ext cx="5550644" cy="29655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5" name="Picture 5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34"/>
          <a:stretch/>
        </p:blipFill>
        <p:spPr bwMode="auto">
          <a:xfrm>
            <a:off x="147666" y="3491290"/>
            <a:ext cx="6120680" cy="3259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69529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i="1" dirty="0" smtClean="0"/>
              <a:t>Line Resistance</a:t>
            </a:r>
            <a:endParaRPr lang="sr-Latn-RS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r-Latn-RS"/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75"/>
          <a:stretch/>
        </p:blipFill>
        <p:spPr bwMode="auto">
          <a:xfrm>
            <a:off x="251520" y="1628799"/>
            <a:ext cx="8695159" cy="45938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37629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Cyrl-RS" dirty="0" smtClean="0"/>
              <a:t>Исцртавање облика</a:t>
            </a:r>
            <a:endParaRPr lang="sr-Latn-R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r-Latn-RS"/>
          </a:p>
        </p:txBody>
      </p:sp>
      <p:pic>
        <p:nvPicPr>
          <p:cNvPr id="12292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62"/>
          <a:stretch/>
        </p:blipFill>
        <p:spPr bwMode="auto">
          <a:xfrm>
            <a:off x="251520" y="1628800"/>
            <a:ext cx="8659104" cy="45365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35989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Cyrl-RS" dirty="0" smtClean="0"/>
              <a:t>Елипса</a:t>
            </a:r>
            <a:endParaRPr lang="sr-Latn-R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sr-Cyrl-RS" sz="2200" dirty="0" smtClean="0"/>
              <a:t>Креирање и измена</a:t>
            </a:r>
            <a:endParaRPr lang="sr-Latn-RS" sz="2200" dirty="0"/>
          </a:p>
        </p:txBody>
      </p:sp>
      <p:pic>
        <p:nvPicPr>
          <p:cNvPr id="13316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28" t="16770" r="52680" b="27148"/>
          <a:stretch/>
        </p:blipFill>
        <p:spPr bwMode="auto">
          <a:xfrm>
            <a:off x="467544" y="2564904"/>
            <a:ext cx="3827282" cy="38461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8" name="Picture 6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75" t="15600" r="59825" b="28800"/>
          <a:stretch/>
        </p:blipFill>
        <p:spPr bwMode="auto">
          <a:xfrm>
            <a:off x="4823519" y="2564904"/>
            <a:ext cx="3836913" cy="38461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63489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Cyrl-RS" dirty="0" smtClean="0"/>
              <a:t>Полигон</a:t>
            </a:r>
            <a:endParaRPr lang="sr-Latn-R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Cyrl-RS" sz="2200" dirty="0" smtClean="0"/>
              <a:t>Креирање и измена</a:t>
            </a:r>
            <a:endParaRPr lang="sr-Latn-RS" sz="2200" dirty="0"/>
          </a:p>
        </p:txBody>
      </p:sp>
      <p:pic>
        <p:nvPicPr>
          <p:cNvPr id="14340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6" t="6048" r="64820" b="37457"/>
          <a:stretch/>
        </p:blipFill>
        <p:spPr bwMode="auto">
          <a:xfrm>
            <a:off x="460768" y="2564904"/>
            <a:ext cx="3817856" cy="38744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2" name="Picture 6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0" t="3467" r="66425" b="41199"/>
          <a:stretch/>
        </p:blipFill>
        <p:spPr bwMode="auto">
          <a:xfrm>
            <a:off x="4779991" y="2564904"/>
            <a:ext cx="3893089" cy="38744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17113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Cyrl-RS" dirty="0" smtClean="0"/>
              <a:t>Текст</a:t>
            </a:r>
            <a:endParaRPr lang="sr-Latn-R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sr-Cyrl-RS" sz="2200" dirty="0" smtClean="0"/>
              <a:t>Креирање и измена</a:t>
            </a:r>
            <a:endParaRPr lang="sr-Latn-RS" sz="2200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3" t="12371" r="61495" b="43231"/>
          <a:stretch/>
        </p:blipFill>
        <p:spPr bwMode="auto">
          <a:xfrm>
            <a:off x="477872" y="3284984"/>
            <a:ext cx="3968816" cy="31888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t="21067" r="56525" b="34133"/>
          <a:stretch/>
        </p:blipFill>
        <p:spPr bwMode="auto">
          <a:xfrm>
            <a:off x="4788024" y="3284308"/>
            <a:ext cx="3920488" cy="3189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44892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i="1" dirty="0" smtClean="0"/>
              <a:t>Controls</a:t>
            </a:r>
            <a:endParaRPr lang="sr-Latn-RS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r-Latn-RS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80"/>
          <a:stretch/>
        </p:blipFill>
        <p:spPr bwMode="auto">
          <a:xfrm>
            <a:off x="251520" y="1628801"/>
            <a:ext cx="8615784" cy="460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43543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Cyrl-RS" dirty="0" smtClean="0"/>
              <a:t>Закључак</a:t>
            </a:r>
            <a:endParaRPr lang="sr-Latn-R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ru-RU" dirty="0" smtClean="0"/>
          </a:p>
          <a:p>
            <a:r>
              <a:rPr lang="ru-RU" dirty="0" smtClean="0"/>
              <a:t>Апликација </a:t>
            </a:r>
            <a:r>
              <a:rPr lang="ru-RU" dirty="0"/>
              <a:t>која омогућава увид у модел мреже дистрибуције електричне енергије Новог </a:t>
            </a:r>
            <a:r>
              <a:rPr lang="ru-RU" dirty="0" smtClean="0"/>
              <a:t>Сада</a:t>
            </a:r>
          </a:p>
          <a:p>
            <a:r>
              <a:rPr lang="ru-RU" dirty="0" smtClean="0"/>
              <a:t>Циљ</a:t>
            </a:r>
            <a:r>
              <a:rPr lang="ru-RU" dirty="0"/>
              <a:t> </a:t>
            </a:r>
            <a:r>
              <a:rPr lang="ru-RU" dirty="0" smtClean="0"/>
              <a:t>- Надзор </a:t>
            </a:r>
            <a:r>
              <a:rPr lang="ru-RU" dirty="0" smtClean="0"/>
              <a:t>мреж</a:t>
            </a:r>
            <a:r>
              <a:rPr lang="sr-Latn-RS" dirty="0" smtClean="0"/>
              <a:t>e </a:t>
            </a:r>
            <a:r>
              <a:rPr lang="sr-Cyrl-RS" dirty="0" smtClean="0"/>
              <a:t>са фокусом на визуализацију</a:t>
            </a:r>
            <a:endParaRPr lang="sr-Latn-RS" dirty="0"/>
          </a:p>
        </p:txBody>
      </p:sp>
    </p:spTree>
    <p:extLst>
      <p:ext uri="{BB962C8B-B14F-4D97-AF65-F5344CB8AC3E}">
        <p14:creationId xmlns:p14="http://schemas.microsoft.com/office/powerpoint/2010/main" val="2026955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04664"/>
            <a:ext cx="9144000" cy="6453336"/>
          </a:xfrm>
        </p:spPr>
        <p:txBody>
          <a:bodyPr/>
          <a:lstStyle/>
          <a:p>
            <a:pPr algn="ctr"/>
            <a:r>
              <a:rPr lang="sr-Cyrl-RS" dirty="0" smtClean="0"/>
              <a:t>Хвала на пажњи!</a:t>
            </a:r>
            <a:br>
              <a:rPr lang="sr-Cyrl-RS" dirty="0" smtClean="0"/>
            </a:br>
            <a:r>
              <a:rPr lang="sr-Cyrl-RS" dirty="0"/>
              <a:t/>
            </a:r>
            <a:br>
              <a:rPr lang="sr-Cyrl-RS" dirty="0"/>
            </a:br>
            <a:endParaRPr lang="sr-Latn-RS" dirty="0"/>
          </a:p>
        </p:txBody>
      </p:sp>
    </p:spTree>
    <p:extLst>
      <p:ext uri="{BB962C8B-B14F-4D97-AF65-F5344CB8AC3E}">
        <p14:creationId xmlns:p14="http://schemas.microsoft.com/office/powerpoint/2010/main" val="1354009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3" name="Picture 5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89" t="34365" r="15799" b="7216"/>
          <a:stretch/>
        </p:blipFill>
        <p:spPr bwMode="auto">
          <a:xfrm>
            <a:off x="4139952" y="3596189"/>
            <a:ext cx="5004000" cy="32618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Cyrl-RS" dirty="0" smtClean="0"/>
              <a:t>Увод</a:t>
            </a:r>
            <a:endParaRPr lang="sr-Latn-R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sr-Cyrl-RS" sz="2200" b="1" dirty="0" smtClean="0"/>
              <a:t>Визуализација</a:t>
            </a:r>
            <a:r>
              <a:rPr lang="sr-Cyrl-RS" sz="2200" dirty="0" smtClean="0"/>
              <a:t> - </a:t>
            </a:r>
            <a:r>
              <a:rPr lang="sr-Cyrl-RS" sz="2200" dirty="0"/>
              <a:t>процес графичког представљања података у виду слика, дијаграма или анимација и интеракције над </a:t>
            </a:r>
            <a:r>
              <a:rPr lang="sr-Cyrl-RS" sz="2200" dirty="0" smtClean="0"/>
              <a:t>њима</a:t>
            </a:r>
          </a:p>
          <a:p>
            <a:r>
              <a:rPr lang="sr-Cyrl-RS" sz="2200" b="1" dirty="0" smtClean="0"/>
              <a:t>Електродистрибутивна мрежа </a:t>
            </a:r>
            <a:r>
              <a:rPr lang="sr-Cyrl-RS" sz="2200" dirty="0" smtClean="0"/>
              <a:t>- скуп </a:t>
            </a:r>
            <a:r>
              <a:rPr lang="sr-Cyrl-RS" sz="2200" dirty="0"/>
              <a:t>међусобно спојених постројења и водова који се користе за дистрибуцију </a:t>
            </a:r>
            <a:r>
              <a:rPr lang="sr-Cyrl-RS" sz="2200" dirty="0" smtClean="0"/>
              <a:t>електричне енергије</a:t>
            </a:r>
            <a:endParaRPr lang="sr-Latn-RS" sz="2200" dirty="0" smtClean="0"/>
          </a:p>
          <a:p>
            <a:r>
              <a:rPr lang="sr-Cyrl-RS" sz="2200" b="1" dirty="0" smtClean="0"/>
              <a:t>Безнапонски делови</a:t>
            </a:r>
            <a:r>
              <a:rPr lang="sr-Cyrl-RS" sz="2200" dirty="0" smtClean="0"/>
              <a:t>:</a:t>
            </a:r>
          </a:p>
          <a:p>
            <a:pPr marL="0" indent="0">
              <a:buNone/>
            </a:pPr>
            <a:r>
              <a:rPr lang="sr-Cyrl-RS" sz="2200" dirty="0" smtClean="0"/>
              <a:t> - штедња</a:t>
            </a:r>
          </a:p>
          <a:p>
            <a:pPr marL="0" indent="0">
              <a:buNone/>
            </a:pPr>
            <a:r>
              <a:rPr lang="sr-Cyrl-RS" sz="2200" dirty="0"/>
              <a:t> </a:t>
            </a:r>
            <a:r>
              <a:rPr lang="sr-Cyrl-RS" sz="2200" dirty="0" smtClean="0"/>
              <a:t>- одржавање</a:t>
            </a:r>
          </a:p>
          <a:p>
            <a:pPr marL="0" indent="0">
              <a:buNone/>
            </a:pPr>
            <a:r>
              <a:rPr lang="sr-Cyrl-RS" sz="2200" dirty="0" smtClean="0"/>
              <a:t> - промена структуре</a:t>
            </a:r>
          </a:p>
          <a:p>
            <a:pPr marL="0" indent="0">
              <a:buNone/>
            </a:pPr>
            <a:r>
              <a:rPr lang="sr-Cyrl-RS" sz="2200" dirty="0"/>
              <a:t> </a:t>
            </a:r>
            <a:r>
              <a:rPr lang="sr-Cyrl-RS" sz="2200" dirty="0" smtClean="0"/>
              <a:t>- преоптерећење</a:t>
            </a:r>
          </a:p>
          <a:p>
            <a:pPr marL="0" indent="0">
              <a:buNone/>
            </a:pPr>
            <a:r>
              <a:rPr lang="sr-Cyrl-RS" sz="2200" dirty="0"/>
              <a:t> </a:t>
            </a:r>
            <a:r>
              <a:rPr lang="sr-Cyrl-RS" sz="2200" dirty="0" smtClean="0"/>
              <a:t>- природна непогода</a:t>
            </a:r>
            <a:endParaRPr lang="sr-Latn-RS" sz="2200" dirty="0"/>
          </a:p>
        </p:txBody>
      </p:sp>
    </p:spTree>
    <p:extLst>
      <p:ext uri="{BB962C8B-B14F-4D97-AF65-F5344CB8AC3E}">
        <p14:creationId xmlns:p14="http://schemas.microsoft.com/office/powerpoint/2010/main" val="3609915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Cyrl-RS" dirty="0" smtClean="0"/>
              <a:t>Коришћене технологије</a:t>
            </a:r>
            <a:endParaRPr lang="sr-Latn-R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sr-Latn-CS" sz="2200" b="1" i="1" dirty="0"/>
              <a:t>Microsoft Visual Studio </a:t>
            </a:r>
            <a:r>
              <a:rPr lang="sr-Cyrl-RS" sz="2200" dirty="0" smtClean="0"/>
              <a:t>- </a:t>
            </a:r>
            <a:r>
              <a:rPr lang="sr-Cyrl-RS" sz="2200" dirty="0"/>
              <a:t>интегрисано развојно окружење компаније </a:t>
            </a:r>
            <a:r>
              <a:rPr lang="sr-Latn-CS" sz="2200" i="1" dirty="0" smtClean="0"/>
              <a:t>Microsoft</a:t>
            </a:r>
            <a:r>
              <a:rPr lang="sr-Cyrl-RS" sz="2200" dirty="0" smtClean="0"/>
              <a:t> за </a:t>
            </a:r>
            <a:r>
              <a:rPr lang="sr-Cyrl-RS" sz="2200" dirty="0"/>
              <a:t>развој рачунарских </a:t>
            </a:r>
            <a:r>
              <a:rPr lang="sr-Cyrl-RS" sz="2200" dirty="0" smtClean="0"/>
              <a:t>програма</a:t>
            </a:r>
          </a:p>
          <a:p>
            <a:r>
              <a:rPr lang="sr-Latn-RS" sz="2200" b="1" i="1" dirty="0"/>
              <a:t>Microsoft .NET </a:t>
            </a:r>
            <a:r>
              <a:rPr lang="sr-Latn-RS" sz="2200" b="1" i="1" dirty="0" smtClean="0"/>
              <a:t>Framework</a:t>
            </a:r>
            <a:r>
              <a:rPr lang="sr-Cyrl-RS" sz="2200" b="1" i="1" dirty="0" smtClean="0"/>
              <a:t> </a:t>
            </a:r>
            <a:r>
              <a:rPr lang="sr-Cyrl-RS" sz="2200" i="1" dirty="0" smtClean="0"/>
              <a:t>-</a:t>
            </a:r>
            <a:r>
              <a:rPr lang="sr-Latn-RS" sz="2200" dirty="0" smtClean="0"/>
              <a:t> </a:t>
            </a:r>
            <a:r>
              <a:rPr lang="sr-Cyrl-RS" sz="2200" dirty="0" smtClean="0"/>
              <a:t>софтверска </a:t>
            </a:r>
            <a:r>
              <a:rPr lang="sr-Cyrl-RS" sz="2200" dirty="0"/>
              <a:t>платформа подржана у развојном окружењу </a:t>
            </a:r>
            <a:r>
              <a:rPr lang="sr-Latn-RS" sz="2200" i="1" dirty="0"/>
              <a:t>Visual Studio</a:t>
            </a:r>
            <a:r>
              <a:rPr lang="sr-Latn-RS" sz="2200" dirty="0"/>
              <a:t> </a:t>
            </a:r>
            <a:r>
              <a:rPr lang="sr-Cyrl-RS" sz="2200" dirty="0" smtClean="0"/>
              <a:t>која укључује велики </a:t>
            </a:r>
            <a:r>
              <a:rPr lang="sr-Cyrl-RS" sz="2200" dirty="0"/>
              <a:t>број готових библиотека </a:t>
            </a:r>
            <a:r>
              <a:rPr lang="sr-Cyrl-RS" sz="2200" dirty="0" smtClean="0"/>
              <a:t>кодова</a:t>
            </a:r>
          </a:p>
          <a:p>
            <a:r>
              <a:rPr lang="sr-Latn-CS" sz="2200" b="1" i="1" dirty="0"/>
              <a:t>Windows Presentation Foundation </a:t>
            </a:r>
            <a:r>
              <a:rPr lang="sr-Cyrl-RS" sz="2200" dirty="0"/>
              <a:t>-</a:t>
            </a:r>
            <a:r>
              <a:rPr lang="sr-Cyrl-RS" sz="2200" dirty="0" smtClean="0"/>
              <a:t> </a:t>
            </a:r>
            <a:r>
              <a:rPr lang="sr-Cyrl-RS" sz="2200" dirty="0"/>
              <a:t>графички подсистем отвореног кода </a:t>
            </a:r>
            <a:r>
              <a:rPr lang="sr-Cyrl-RS" sz="2200" dirty="0" smtClean="0"/>
              <a:t>за </a:t>
            </a:r>
            <a:r>
              <a:rPr lang="sr-Cyrl-RS" sz="2200" dirty="0"/>
              <a:t>приказивање корисничких интерфејса у </a:t>
            </a:r>
            <a:r>
              <a:rPr lang="sr-Cyrl-RS" sz="2200" dirty="0" smtClean="0"/>
              <a:t>апликацијама</a:t>
            </a:r>
            <a:endParaRPr lang="sr-Latn-RS" sz="2200" dirty="0"/>
          </a:p>
        </p:txBody>
      </p:sp>
      <p:pic>
        <p:nvPicPr>
          <p:cNvPr id="3074" name="Picture 2" descr="C:\Users\AS\Desktop\VS.jf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048" y="4895416"/>
            <a:ext cx="1495860" cy="1476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AS\Desktop\C#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4535598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AS\Desktop\WPF.jf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8" y="4654660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5731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Cyrl-RS" dirty="0" smtClean="0"/>
              <a:t>Почетни изглед апликације</a:t>
            </a:r>
            <a:endParaRPr lang="sr-Latn-R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sr-Latn-RS" sz="2200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48" t="18007" r="41701" b="25636"/>
          <a:stretch/>
        </p:blipFill>
        <p:spPr bwMode="auto">
          <a:xfrm>
            <a:off x="1043608" y="1700808"/>
            <a:ext cx="7033814" cy="4689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89082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Latn-RS" i="1" dirty="0" smtClean="0"/>
              <a:t>Load Model</a:t>
            </a:r>
            <a:endParaRPr lang="sr-Latn-RS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r-Latn-RS" dirty="0"/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73"/>
          <a:stretch/>
        </p:blipFill>
        <p:spPr bwMode="auto">
          <a:xfrm>
            <a:off x="467544" y="1628800"/>
            <a:ext cx="8208912" cy="4369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07116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i="1" dirty="0" smtClean="0"/>
              <a:t>Entity Colors</a:t>
            </a:r>
            <a:endParaRPr lang="sr-Latn-RS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sr-Cyrl-RS" sz="2200" dirty="0" smtClean="0"/>
              <a:t>Трафостанице – слика</a:t>
            </a:r>
          </a:p>
          <a:p>
            <a:r>
              <a:rPr lang="sr-Cyrl-RS" sz="2200" dirty="0" smtClean="0"/>
              <a:t>Чворови – иницијална боја</a:t>
            </a:r>
          </a:p>
          <a:p>
            <a:r>
              <a:rPr lang="sr-Cyrl-RS" sz="2200" dirty="0" smtClean="0"/>
              <a:t>Прекидачи – црна боја</a:t>
            </a:r>
            <a:endParaRPr lang="sr-Latn-RS" sz="2200" dirty="0"/>
          </a:p>
        </p:txBody>
      </p:sp>
      <p:pic>
        <p:nvPicPr>
          <p:cNvPr id="6149" name="Picture 5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657"/>
          <a:stretch/>
        </p:blipFill>
        <p:spPr bwMode="auto">
          <a:xfrm>
            <a:off x="461808" y="2808977"/>
            <a:ext cx="7200800" cy="3740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0" name="Picture 6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250" t="26534" r="13475" b="37733"/>
          <a:stretch/>
        </p:blipFill>
        <p:spPr bwMode="auto">
          <a:xfrm>
            <a:off x="4932040" y="404664"/>
            <a:ext cx="3741040" cy="240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89360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i="1" dirty="0" smtClean="0"/>
              <a:t>Power Outage</a:t>
            </a:r>
            <a:endParaRPr lang="sr-Latn-RS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r-Latn-R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15"/>
          <a:stretch/>
        </p:blipFill>
        <p:spPr bwMode="auto">
          <a:xfrm>
            <a:off x="251520" y="1628800"/>
            <a:ext cx="8676456" cy="46357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67095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Cyrl-RS" dirty="0" smtClean="0"/>
              <a:t>Информације о ентитету</a:t>
            </a:r>
            <a:endParaRPr lang="sr-Latn-R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r-Latn-RS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75"/>
          <a:stretch/>
        </p:blipFill>
        <p:spPr bwMode="auto">
          <a:xfrm>
            <a:off x="251520" y="1628800"/>
            <a:ext cx="8713546" cy="4608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54042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i="1" dirty="0" smtClean="0"/>
              <a:t>Inactive</a:t>
            </a:r>
            <a:endParaRPr lang="sr-Latn-RS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r-Latn-RS" dirty="0"/>
          </a:p>
        </p:txBody>
      </p:sp>
      <p:pic>
        <p:nvPicPr>
          <p:cNvPr id="9220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92"/>
          <a:stretch/>
        </p:blipFill>
        <p:spPr bwMode="auto">
          <a:xfrm>
            <a:off x="260369" y="1628800"/>
            <a:ext cx="8650713" cy="4608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6615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</Template>
  <TotalTime>1538</TotalTime>
  <Words>201</Words>
  <Application>Microsoft Office PowerPoint</Application>
  <PresentationFormat>On-screen Show (4:3)</PresentationFormat>
  <Paragraphs>45</Paragraphs>
  <Slides>18</Slides>
  <Notes>0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0" baseType="lpstr">
      <vt:lpstr>Clarity</vt:lpstr>
      <vt:lpstr>CorelDraw.Graphic.7</vt:lpstr>
      <vt:lpstr>ЗАВРШНИ ДИПЛОМСКИ РАД Визуализација безнапонских делова на 2Д шеми електродистрибутивне мреже</vt:lpstr>
      <vt:lpstr>Увод</vt:lpstr>
      <vt:lpstr>Коришћене технологије</vt:lpstr>
      <vt:lpstr>Почетни изглед апликације</vt:lpstr>
      <vt:lpstr>Load Model</vt:lpstr>
      <vt:lpstr>Entity Colors</vt:lpstr>
      <vt:lpstr>Power Outage</vt:lpstr>
      <vt:lpstr>Информације о ентитету</vt:lpstr>
      <vt:lpstr>Inactive</vt:lpstr>
      <vt:lpstr>Hide и Show</vt:lpstr>
      <vt:lpstr>Line Resistance</vt:lpstr>
      <vt:lpstr>Исцртавање облика</vt:lpstr>
      <vt:lpstr>Елипса</vt:lpstr>
      <vt:lpstr>Полигон</vt:lpstr>
      <vt:lpstr>Текст</vt:lpstr>
      <vt:lpstr>Controls</vt:lpstr>
      <vt:lpstr>Закључак</vt:lpstr>
      <vt:lpstr>Хвала на пажњи! 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AS</dc:creator>
  <cp:lastModifiedBy>AS</cp:lastModifiedBy>
  <cp:revision>26</cp:revision>
  <dcterms:created xsi:type="dcterms:W3CDTF">2022-09-14T14:11:53Z</dcterms:created>
  <dcterms:modified xsi:type="dcterms:W3CDTF">2022-09-18T20:58:46Z</dcterms:modified>
  <cp:contentStatus>Final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MarkAsFinal">
    <vt:bool>true</vt:bool>
  </property>
</Properties>
</file>